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59" r:id="rId5"/>
    <p:sldId id="264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5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3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4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6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8FF40-89F1-0743-BEFD-6BD581E436C5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19CF-2397-2F4E-9875-67834289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4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environmental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400" dirty="0" smtClean="0"/>
              <a:t>The study of the physical and biological factors along with their chemical reactions that affect organisms.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02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194" r="-24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27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Ecosystem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Population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Organism</a:t>
            </a:r>
          </a:p>
          <a:p>
            <a:r>
              <a:rPr lang="en-US" dirty="0" smtClean="0"/>
              <a:t>Habitat</a:t>
            </a:r>
          </a:p>
          <a:p>
            <a:r>
              <a:rPr lang="en-US" dirty="0" smtClean="0"/>
              <a:t>Ecology</a:t>
            </a:r>
          </a:p>
          <a:p>
            <a:r>
              <a:rPr lang="en-US" dirty="0" smtClean="0"/>
              <a:t>Biotic Factors</a:t>
            </a:r>
          </a:p>
          <a:p>
            <a:r>
              <a:rPr lang="en-US" dirty="0" smtClean="0"/>
              <a:t>Abiotic Factors</a:t>
            </a:r>
          </a:p>
          <a:p>
            <a:r>
              <a:rPr lang="en-US" dirty="0" smtClean="0"/>
              <a:t>Limiting Factors</a:t>
            </a:r>
          </a:p>
          <a:p>
            <a:r>
              <a:rPr lang="en-US" dirty="0" smtClean="0"/>
              <a:t>Producer</a:t>
            </a:r>
          </a:p>
          <a:p>
            <a:r>
              <a:rPr lang="en-US" dirty="0" smtClean="0"/>
              <a:t>Consumer</a:t>
            </a:r>
          </a:p>
          <a:p>
            <a:r>
              <a:rPr lang="en-US" dirty="0" smtClean="0"/>
              <a:t>Food Chain</a:t>
            </a:r>
          </a:p>
          <a:p>
            <a:r>
              <a:rPr lang="en-US" dirty="0" smtClean="0"/>
              <a:t>Food Web</a:t>
            </a:r>
          </a:p>
          <a:p>
            <a:r>
              <a:rPr lang="en-US" dirty="0" smtClean="0"/>
              <a:t>Energy Pyramid</a:t>
            </a:r>
          </a:p>
        </p:txBody>
      </p:sp>
    </p:spTree>
    <p:extLst>
      <p:ext uri="{BB962C8B-B14F-4D97-AF65-F5344CB8AC3E}">
        <p14:creationId xmlns:p14="http://schemas.microsoft.com/office/powerpoint/2010/main" val="29838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53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Populations and</a:t>
            </a:r>
            <a:br>
              <a:rPr lang="en-US" dirty="0" smtClean="0"/>
            </a:br>
            <a:r>
              <a:rPr lang="en-US" dirty="0" smtClean="0"/>
              <a:t>Interactions/Relationships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5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Chains/Food Webs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309" b="3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010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3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Pronghorn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337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61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What is environmental science?</vt:lpstr>
      <vt:lpstr>The Environment</vt:lpstr>
      <vt:lpstr>New Terms</vt:lpstr>
      <vt:lpstr>Levels of Organization</vt:lpstr>
      <vt:lpstr>Populations and Interactions/Relationships</vt:lpstr>
      <vt:lpstr>Food Chains/Food Webs</vt:lpstr>
      <vt:lpstr>Environmental Cycles</vt:lpstr>
      <vt:lpstr>Pronghorn</vt:lpstr>
    </vt:vector>
  </TitlesOfParts>
  <Company>Yavapai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</dc:title>
  <dc:creator>Elizabeth Sampson</dc:creator>
  <cp:lastModifiedBy>Margaret Kane</cp:lastModifiedBy>
  <cp:revision>15</cp:revision>
  <dcterms:created xsi:type="dcterms:W3CDTF">2014-04-03T03:31:47Z</dcterms:created>
  <dcterms:modified xsi:type="dcterms:W3CDTF">2014-04-03T16:45:46Z</dcterms:modified>
</cp:coreProperties>
</file>