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3EF4A-6AC5-434E-BD5C-0D9EC0B34145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EDFE7-B749-4C6E-9A0B-F2BDEEB2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EDFE7-B749-4C6E-9A0B-F2BDEEB2AC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B98F-2CDF-45F7-8349-63515CA3C10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AC3E2-967C-4C33-AA82-E478F135E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Gravity and Inertia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things don’t fly away or crash into one another!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next unit of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As near as you can to your most recent learning target, please write:</a:t>
            </a:r>
          </a:p>
          <a:p>
            <a:r>
              <a:rPr lang="en-US" dirty="0" smtClean="0"/>
              <a:t>I can demonstrate the phases of the moon</a:t>
            </a:r>
          </a:p>
          <a:p>
            <a:r>
              <a:rPr lang="en-US" dirty="0" smtClean="0"/>
              <a:t>I can explain why the moon phases appear as they do</a:t>
            </a:r>
          </a:p>
          <a:p>
            <a:r>
              <a:rPr lang="en-US" dirty="0" smtClean="0"/>
              <a:t>I can describe the reason for lunar and solar eclipses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from last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is everywhere</a:t>
            </a:r>
          </a:p>
          <a:p>
            <a:r>
              <a:rPr lang="en-US" dirty="0" smtClean="0"/>
              <a:t>Gravity affects everything</a:t>
            </a:r>
          </a:p>
          <a:p>
            <a:r>
              <a:rPr lang="en-US" dirty="0" smtClean="0"/>
              <a:t>Gravity is the force of attraction between 2 objects</a:t>
            </a:r>
          </a:p>
          <a:p>
            <a:r>
              <a:rPr lang="en-US" dirty="0" smtClean="0"/>
              <a:t>The strength of the gravitational force depends on two things: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 smtClean="0"/>
              <a:t>MASS of the objects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371600" y="12954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12954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28800" y="3886200"/>
            <a:ext cx="4572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48400" y="3886200"/>
            <a:ext cx="457200" cy="4572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971800" y="1676400"/>
            <a:ext cx="1295400" cy="101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4267200" y="1676400"/>
            <a:ext cx="1295400" cy="101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286000" y="4038600"/>
            <a:ext cx="1143000" cy="152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5181600" y="4038600"/>
            <a:ext cx="1143000" cy="1524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00200" y="3276600"/>
            <a:ext cx="487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strong attraction between large mass objects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4648200"/>
            <a:ext cx="4730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Very weak attraction between small mall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Distance between the objects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76600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53000" y="2514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43800" y="4800600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" y="4800600"/>
            <a:ext cx="914400" cy="914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810000" y="2590800"/>
            <a:ext cx="762000" cy="78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968746">
            <a:off x="4514708" y="2609019"/>
            <a:ext cx="762000" cy="789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371600" y="5315712"/>
            <a:ext cx="609600" cy="4571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 flipV="1">
            <a:off x="7086600" y="5257800"/>
            <a:ext cx="685800" cy="45719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14600" y="3733800"/>
            <a:ext cx="3908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 attraction between close objects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5638800"/>
            <a:ext cx="3603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Weak attraction between far objects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 why don’t objects like the earth, moon and sun just smash into each other and form one big blob?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There is ANOTHER force that acts opposite to the pull of gravity …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		it is called          </a:t>
            </a:r>
            <a:r>
              <a:rPr lang="en-US" sz="5400" dirty="0" smtClean="0"/>
              <a:t>INERTIA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Inertia?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tendency of an object to resist a change in motion.</a:t>
            </a:r>
          </a:p>
          <a:p>
            <a:r>
              <a:rPr lang="en-US" dirty="0" smtClean="0"/>
              <a:t>“An object at rest will stay at rest, and an object set in motion will stay in motion, unless a force acts upon it”</a:t>
            </a:r>
          </a:p>
          <a:p>
            <a:r>
              <a:rPr lang="en-US" dirty="0" smtClean="0"/>
              <a:t>Objects flying around in space will keep going the same speed and direction forever… unless… some force… acts upon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if you hit a baseball into space it would keep going forever until some force acted upon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force?  Gravity of course!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short summary of how inertia and gravity act upon each 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should say something like: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inertia is the force that </a:t>
            </a:r>
            <a:r>
              <a:rPr lang="en-US" dirty="0" smtClean="0"/>
              <a:t>forces objects to move along </a:t>
            </a:r>
            <a:r>
              <a:rPr lang="en-US" dirty="0" smtClean="0"/>
              <a:t>a </a:t>
            </a:r>
            <a:r>
              <a:rPr lang="en-US" dirty="0" smtClean="0"/>
              <a:t>path, staying at a constant speed </a:t>
            </a:r>
            <a:r>
              <a:rPr lang="en-US" dirty="0" smtClean="0"/>
              <a:t>(e.g</a:t>
            </a:r>
            <a:r>
              <a:rPr lang="en-US" dirty="0" smtClean="0"/>
              <a:t>. a baseball bat hits a </a:t>
            </a:r>
            <a:r>
              <a:rPr lang="en-US" dirty="0" smtClean="0"/>
              <a:t>ball in space)</a:t>
            </a:r>
            <a:endParaRPr lang="en-US" dirty="0" smtClean="0"/>
          </a:p>
          <a:p>
            <a:r>
              <a:rPr lang="en-US" dirty="0" smtClean="0"/>
              <a:t>Gravity </a:t>
            </a:r>
            <a:r>
              <a:rPr lang="en-US" dirty="0" smtClean="0"/>
              <a:t>is the </a:t>
            </a:r>
            <a:r>
              <a:rPr lang="en-US" dirty="0" smtClean="0"/>
              <a:t>the force that pulls </a:t>
            </a:r>
            <a:r>
              <a:rPr lang="en-US" dirty="0" smtClean="0"/>
              <a:t>on the object </a:t>
            </a:r>
            <a:r>
              <a:rPr lang="en-US" dirty="0" smtClean="0"/>
              <a:t>so that </a:t>
            </a:r>
            <a:r>
              <a:rPr lang="en-US" dirty="0" smtClean="0"/>
              <a:t>moves back closer.</a:t>
            </a:r>
            <a:endParaRPr lang="en-US" dirty="0" smtClean="0"/>
          </a:p>
          <a:p>
            <a:r>
              <a:rPr lang="en-US" dirty="0" smtClean="0"/>
              <a:t>Example: planets orbiting a </a:t>
            </a:r>
            <a:r>
              <a:rPr lang="en-US" dirty="0" smtClean="0"/>
              <a:t>star</a:t>
            </a:r>
            <a:r>
              <a:rPr lang="en-US" dirty="0" smtClean="0"/>
              <a:t> </a:t>
            </a:r>
            <a:r>
              <a:rPr lang="en-US" dirty="0" smtClean="0"/>
              <a:t>along a path (orbit) at a distance determined by the strength of gravitational pull (mass &amp; distance)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364</Words>
  <Application>Microsoft Office PowerPoint</Application>
  <PresentationFormat>On-screen Show (4:3)</PresentationFormat>
  <Paragraphs>46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Gravity and Inertia</vt:lpstr>
      <vt:lpstr>Recall from last week:</vt:lpstr>
      <vt:lpstr>Slide 3</vt:lpstr>
      <vt:lpstr>Slide 4</vt:lpstr>
      <vt:lpstr>So why don’t objects like the earth, moon and sun just smash into each other and form one big blob?</vt:lpstr>
      <vt:lpstr>What is Inertia?</vt:lpstr>
      <vt:lpstr>This means</vt:lpstr>
      <vt:lpstr>Summary</vt:lpstr>
      <vt:lpstr>Summary should say something like:</vt:lpstr>
      <vt:lpstr>Prepare for next unit of study: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and Inertia</dc:title>
  <dc:creator>Maggie Kane</dc:creator>
  <cp:lastModifiedBy>Maggie Kane</cp:lastModifiedBy>
  <cp:revision>3</cp:revision>
  <dcterms:created xsi:type="dcterms:W3CDTF">2013-09-03T00:21:10Z</dcterms:created>
  <dcterms:modified xsi:type="dcterms:W3CDTF">2013-09-03T21:15:48Z</dcterms:modified>
</cp:coreProperties>
</file>